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letter"/>
  <p:notesSz cx="9199563" cy="6858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98" autoAdjust="0"/>
  </p:normalViewPr>
  <p:slideViewPr>
    <p:cSldViewPr snapToGrid="0">
      <p:cViewPr>
        <p:scale>
          <a:sx n="75" d="100"/>
          <a:sy n="75" d="100"/>
        </p:scale>
        <p:origin x="-1650" y="102"/>
      </p:cViewPr>
      <p:guideLst>
        <p:guide orient="horz" pos="2176"/>
        <p:guide pos="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955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27138" y="3257550"/>
            <a:ext cx="6745287" cy="308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792" tIns="44599" rIns="90792" bIns="445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editar el estilo del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307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87663" y="515938"/>
            <a:ext cx="3424237" cy="2568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019887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editar el estilo del título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editar el estilo del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9"/>
          <p:cNvSpPr>
            <a:spLocks noChangeArrowheads="1"/>
          </p:cNvSpPr>
          <p:nvPr/>
        </p:nvSpPr>
        <p:spPr bwMode="auto">
          <a:xfrm>
            <a:off x="5981700" y="4183063"/>
            <a:ext cx="469900" cy="92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052" name="Group 433"/>
          <p:cNvGrpSpPr>
            <a:grpSpLocks/>
          </p:cNvGrpSpPr>
          <p:nvPr/>
        </p:nvGrpSpPr>
        <p:grpSpPr bwMode="auto">
          <a:xfrm>
            <a:off x="261938" y="1292225"/>
            <a:ext cx="5383212" cy="2022475"/>
            <a:chOff x="61" y="142"/>
            <a:chExt cx="3391" cy="1434"/>
          </a:xfrm>
        </p:grpSpPr>
        <p:sp>
          <p:nvSpPr>
            <p:cNvPr id="2148" name="Rectangle 3"/>
            <p:cNvSpPr>
              <a:spLocks noChangeArrowheads="1"/>
            </p:cNvSpPr>
            <p:nvPr/>
          </p:nvSpPr>
          <p:spPr bwMode="auto">
            <a:xfrm>
              <a:off x="64" y="142"/>
              <a:ext cx="3388" cy="143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762000"/>
              <a:endParaRPr lang="es-ES">
                <a:solidFill>
                  <a:srgbClr val="333399"/>
                </a:solidFill>
              </a:endParaRPr>
            </a:p>
          </p:txBody>
        </p:sp>
        <p:sp>
          <p:nvSpPr>
            <p:cNvPr id="2149" name="Rectangle 4"/>
            <p:cNvSpPr>
              <a:spLocks noChangeArrowheads="1"/>
            </p:cNvSpPr>
            <p:nvPr/>
          </p:nvSpPr>
          <p:spPr bwMode="auto">
            <a:xfrm>
              <a:off x="61" y="260"/>
              <a:ext cx="2030" cy="130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just" defTabSz="762000">
                <a:lnSpc>
                  <a:spcPct val="150000"/>
                </a:lnSpc>
                <a:spcBef>
                  <a:spcPct val="50000"/>
                </a:spcBef>
              </a:pPr>
              <a:r>
                <a:rPr lang="es-ES_tradnl" sz="1000">
                  <a:latin typeface="Arial" charset="0"/>
                </a:rPr>
                <a:t>NIVEL EDUCATIVO DEL CURSO</a:t>
              </a:r>
            </a:p>
            <a:p>
              <a:pPr algn="just" defTabSz="762000">
                <a:lnSpc>
                  <a:spcPct val="150000"/>
                </a:lnSpc>
                <a:spcBef>
                  <a:spcPct val="50000"/>
                </a:spcBef>
              </a:pPr>
              <a:r>
                <a:rPr lang="es-ES_tradnl" sz="1000">
                  <a:latin typeface="Arial" charset="0"/>
                </a:rPr>
                <a:t>FORMA DE IMPARTICIÓN DEL CURSO</a:t>
              </a:r>
            </a:p>
            <a:p>
              <a:pPr algn="just" defTabSz="762000">
                <a:lnSpc>
                  <a:spcPct val="150000"/>
                </a:lnSpc>
                <a:spcBef>
                  <a:spcPct val="50000"/>
                </a:spcBef>
              </a:pPr>
              <a:r>
                <a:rPr lang="es-ES_tradnl" sz="1000">
                  <a:latin typeface="Arial" charset="0"/>
                </a:rPr>
                <a:t>DURACIÓN DEL CURSO</a:t>
              </a:r>
            </a:p>
            <a:p>
              <a:pPr algn="just" defTabSz="762000">
                <a:lnSpc>
                  <a:spcPct val="150000"/>
                </a:lnSpc>
                <a:spcBef>
                  <a:spcPct val="50000"/>
                </a:spcBef>
              </a:pPr>
              <a:r>
                <a:rPr lang="es-ES_tradnl" sz="1000">
                  <a:latin typeface="Arial" charset="0"/>
                </a:rPr>
                <a:t>ESCOLARIDAD DEL PARTICIPANTE</a:t>
              </a:r>
            </a:p>
            <a:p>
              <a:pPr algn="just" defTabSz="762000">
                <a:lnSpc>
                  <a:spcPct val="150000"/>
                </a:lnSpc>
                <a:spcBef>
                  <a:spcPct val="50000"/>
                </a:spcBef>
              </a:pPr>
              <a:r>
                <a:rPr lang="es-ES_tradnl" sz="1000">
                  <a:latin typeface="Arial" charset="0"/>
                </a:rPr>
                <a:t>ÁREA DE ADSCRIPCIÓN</a:t>
              </a:r>
            </a:p>
            <a:p>
              <a:pPr algn="just" defTabSz="762000">
                <a:lnSpc>
                  <a:spcPct val="150000"/>
                </a:lnSpc>
                <a:spcBef>
                  <a:spcPct val="50000"/>
                </a:spcBef>
              </a:pPr>
              <a:r>
                <a:rPr lang="es-ES_tradnl" sz="1000">
                  <a:latin typeface="Arial" charset="0"/>
                </a:rPr>
                <a:t>PUESTO</a:t>
              </a:r>
            </a:p>
          </p:txBody>
        </p:sp>
        <p:sp>
          <p:nvSpPr>
            <p:cNvPr id="2150" name="Line 5"/>
            <p:cNvSpPr>
              <a:spLocks noChangeShapeType="1"/>
            </p:cNvSpPr>
            <p:nvPr/>
          </p:nvSpPr>
          <p:spPr bwMode="auto">
            <a:xfrm>
              <a:off x="1904" y="426"/>
              <a:ext cx="14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1" name="Line 6"/>
            <p:cNvSpPr>
              <a:spLocks noChangeShapeType="1"/>
            </p:cNvSpPr>
            <p:nvPr/>
          </p:nvSpPr>
          <p:spPr bwMode="auto">
            <a:xfrm>
              <a:off x="1904" y="831"/>
              <a:ext cx="14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2" name="Line 9"/>
            <p:cNvSpPr>
              <a:spLocks noChangeShapeType="1"/>
            </p:cNvSpPr>
            <p:nvPr/>
          </p:nvSpPr>
          <p:spPr bwMode="auto">
            <a:xfrm>
              <a:off x="1320" y="1208"/>
              <a:ext cx="20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3" name="Line 10"/>
            <p:cNvSpPr>
              <a:spLocks noChangeShapeType="1"/>
            </p:cNvSpPr>
            <p:nvPr/>
          </p:nvSpPr>
          <p:spPr bwMode="auto">
            <a:xfrm>
              <a:off x="576" y="1401"/>
              <a:ext cx="28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4" name="Rectangle 37"/>
            <p:cNvSpPr>
              <a:spLocks noChangeArrowheads="1"/>
            </p:cNvSpPr>
            <p:nvPr/>
          </p:nvSpPr>
          <p:spPr bwMode="auto">
            <a:xfrm>
              <a:off x="1920" y="279"/>
              <a:ext cx="1492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defTabSz="762000">
                <a:spcBef>
                  <a:spcPct val="50000"/>
                </a:spcBef>
              </a:pPr>
              <a:endParaRPr lang="es-ES" sz="9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2155" name="Rectangle 38"/>
            <p:cNvSpPr>
              <a:spLocks noChangeArrowheads="1"/>
            </p:cNvSpPr>
            <p:nvPr/>
          </p:nvSpPr>
          <p:spPr bwMode="auto">
            <a:xfrm>
              <a:off x="1920" y="679"/>
              <a:ext cx="1476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defTabSz="762000">
                <a:spcBef>
                  <a:spcPct val="50000"/>
                </a:spcBef>
              </a:pPr>
              <a:r>
                <a:rPr lang="es-ES_tradnl" sz="900">
                  <a:latin typeface="Arial" charset="0"/>
                </a:rPr>
                <a:t>HORAS</a:t>
              </a:r>
              <a:endParaRPr lang="es-ES_tradnl" sz="9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2156" name="Rectangle 41"/>
            <p:cNvSpPr>
              <a:spLocks noChangeArrowheads="1"/>
            </p:cNvSpPr>
            <p:nvPr/>
          </p:nvSpPr>
          <p:spPr bwMode="auto">
            <a:xfrm>
              <a:off x="1315" y="1077"/>
              <a:ext cx="2104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defTabSz="762000">
                <a:spcBef>
                  <a:spcPct val="50000"/>
                </a:spcBef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2157" name="Rectangle 42"/>
            <p:cNvSpPr>
              <a:spLocks noChangeArrowheads="1"/>
            </p:cNvSpPr>
            <p:nvPr/>
          </p:nvSpPr>
          <p:spPr bwMode="auto">
            <a:xfrm>
              <a:off x="577" y="1270"/>
              <a:ext cx="2824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defTabSz="762000">
                <a:spcBef>
                  <a:spcPct val="50000"/>
                </a:spcBef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2158" name="Line 291"/>
            <p:cNvSpPr>
              <a:spLocks noChangeShapeType="1"/>
            </p:cNvSpPr>
            <p:nvPr/>
          </p:nvSpPr>
          <p:spPr bwMode="auto">
            <a:xfrm>
              <a:off x="1904" y="634"/>
              <a:ext cx="14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9" name="Rectangle 292"/>
            <p:cNvSpPr>
              <a:spLocks noChangeArrowheads="1"/>
            </p:cNvSpPr>
            <p:nvPr/>
          </p:nvSpPr>
          <p:spPr bwMode="auto">
            <a:xfrm>
              <a:off x="1920" y="488"/>
              <a:ext cx="1492" cy="15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defTabSz="762000">
                <a:spcBef>
                  <a:spcPct val="50000"/>
                </a:spcBef>
              </a:pPr>
              <a:endParaRPr lang="es-ES" sz="9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2160" name="Line 293"/>
            <p:cNvSpPr>
              <a:spLocks noChangeShapeType="1"/>
            </p:cNvSpPr>
            <p:nvPr/>
          </p:nvSpPr>
          <p:spPr bwMode="auto">
            <a:xfrm>
              <a:off x="1904" y="1010"/>
              <a:ext cx="14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61" name="Rectangle 294"/>
            <p:cNvSpPr>
              <a:spLocks noChangeArrowheads="1"/>
            </p:cNvSpPr>
            <p:nvPr/>
          </p:nvSpPr>
          <p:spPr bwMode="auto">
            <a:xfrm>
              <a:off x="1920" y="854"/>
              <a:ext cx="1492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defTabSz="762000">
                <a:spcBef>
                  <a:spcPct val="50000"/>
                </a:spcBef>
              </a:pPr>
              <a:endParaRPr lang="es-ES" sz="90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2053" name="Text Box 295"/>
          <p:cNvSpPr txBox="1">
            <a:spLocks noChangeArrowheads="1"/>
          </p:cNvSpPr>
          <p:nvPr/>
        </p:nvSpPr>
        <p:spPr bwMode="auto">
          <a:xfrm>
            <a:off x="174625" y="34448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/>
          </a:p>
        </p:txBody>
      </p:sp>
      <p:graphicFrame>
        <p:nvGraphicFramePr>
          <p:cNvPr id="6640" name="Group 496"/>
          <p:cNvGraphicFramePr>
            <a:graphicFrameLocks noGrp="1"/>
          </p:cNvGraphicFramePr>
          <p:nvPr/>
        </p:nvGraphicFramePr>
        <p:xfrm>
          <a:off x="266700" y="3416300"/>
          <a:ext cx="5346700" cy="2941895"/>
        </p:xfrm>
        <a:graphic>
          <a:graphicData uri="http://schemas.openxmlformats.org/drawingml/2006/table">
            <a:tbl>
              <a:tblPr/>
              <a:tblGrid>
                <a:gridCol w="419100"/>
                <a:gridCol w="1917700"/>
                <a:gridCol w="431800"/>
                <a:gridCol w="469900"/>
                <a:gridCol w="1689100"/>
                <a:gridCol w="419100"/>
              </a:tblGrid>
              <a:tr h="0">
                <a:tc gridSpan="6"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TEMARIO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s-MX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No.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s-MX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MATERIAS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s-MX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Hrs.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s-MX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s-MX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MATERIAS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s-MX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Hrs.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21" name="Text Box 432"/>
          <p:cNvSpPr txBox="1">
            <a:spLocks noChangeArrowheads="1"/>
          </p:cNvSpPr>
          <p:nvPr/>
        </p:nvSpPr>
        <p:spPr bwMode="auto">
          <a:xfrm>
            <a:off x="5813425" y="3973512"/>
            <a:ext cx="3113088" cy="240065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1000" dirty="0">
                <a:latin typeface="Arial" charset="0"/>
              </a:rPr>
              <a:t>ESTE EVENTO QUEDÓ REGISTRADO CON LA CLAVE: ____________________________</a:t>
            </a:r>
          </a:p>
          <a:p>
            <a:endParaRPr lang="es-MX" sz="1000" dirty="0">
              <a:latin typeface="Arial" charset="0"/>
            </a:endParaRPr>
          </a:p>
          <a:p>
            <a:endParaRPr lang="es-MX" sz="1000" dirty="0">
              <a:latin typeface="Arial" charset="0"/>
            </a:endParaRPr>
          </a:p>
          <a:p>
            <a:pPr algn="ctr"/>
            <a:r>
              <a:rPr lang="es-MX" sz="1000" b="1" dirty="0">
                <a:latin typeface="Arial" charset="0"/>
              </a:rPr>
              <a:t>DIRECCIÓN DE CAPACITACIÓN </a:t>
            </a:r>
          </a:p>
          <a:p>
            <a:pPr algn="ctr"/>
            <a:r>
              <a:rPr lang="es-MX" sz="1000" b="1" dirty="0">
                <a:latin typeface="Arial" charset="0"/>
              </a:rPr>
              <a:t>Y DESARROLLO</a:t>
            </a:r>
          </a:p>
          <a:p>
            <a:pPr algn="ctr"/>
            <a:endParaRPr lang="es-MX" sz="1000" dirty="0">
              <a:latin typeface="Arial" charset="0"/>
            </a:endParaRPr>
          </a:p>
          <a:p>
            <a:pPr algn="ctr"/>
            <a:endParaRPr lang="es-MX" sz="1000" dirty="0">
              <a:latin typeface="Arial" charset="0"/>
            </a:endParaRPr>
          </a:p>
          <a:p>
            <a:pPr algn="ctr"/>
            <a:r>
              <a:rPr lang="es-MX" sz="1000" dirty="0">
                <a:latin typeface="Arial" charset="0"/>
              </a:rPr>
              <a:t>MÉXICO, D.F. A ____ DE _______ DE ______.</a:t>
            </a:r>
          </a:p>
          <a:p>
            <a:pPr algn="ctr"/>
            <a:endParaRPr lang="es-MX" sz="1000" dirty="0">
              <a:latin typeface="Arial" charset="0"/>
            </a:endParaRPr>
          </a:p>
          <a:p>
            <a:pPr algn="ctr"/>
            <a:r>
              <a:rPr lang="es-MX" sz="1000" b="1" dirty="0">
                <a:latin typeface="Arial" charset="0"/>
              </a:rPr>
              <a:t>REGISTRO</a:t>
            </a:r>
            <a:endParaRPr lang="es-MX" sz="1000" dirty="0">
              <a:latin typeface="Arial" charset="0"/>
            </a:endParaRPr>
          </a:p>
          <a:p>
            <a:pPr algn="ctr"/>
            <a:endParaRPr lang="es-MX" sz="1000" dirty="0">
              <a:latin typeface="Arial" charset="0"/>
            </a:endParaRPr>
          </a:p>
          <a:p>
            <a:pPr algn="ctr"/>
            <a:r>
              <a:rPr lang="es-MX" sz="1000" dirty="0">
                <a:latin typeface="Arial" charset="0"/>
              </a:rPr>
              <a:t>______________________________________</a:t>
            </a:r>
          </a:p>
          <a:p>
            <a:pPr algn="ctr"/>
            <a:r>
              <a:rPr lang="es-MX" sz="1000" dirty="0">
                <a:latin typeface="Arial" charset="0"/>
              </a:rPr>
              <a:t>Nombre y Firma del Coordinador del </a:t>
            </a:r>
            <a:r>
              <a:rPr lang="es-MX" sz="1000" dirty="0" smtClean="0">
                <a:latin typeface="Arial" charset="0"/>
              </a:rPr>
              <a:t>Evento</a:t>
            </a:r>
          </a:p>
          <a:p>
            <a:pPr algn="ctr"/>
            <a:endParaRPr lang="es-MX" sz="1000" dirty="0">
              <a:latin typeface="Arial" charset="0"/>
            </a:endParaRPr>
          </a:p>
        </p:txBody>
      </p:sp>
      <p:grpSp>
        <p:nvGrpSpPr>
          <p:cNvPr id="2122" name="Group 497"/>
          <p:cNvGrpSpPr>
            <a:grpSpLocks/>
          </p:cNvGrpSpPr>
          <p:nvPr/>
        </p:nvGrpSpPr>
        <p:grpSpPr bwMode="auto">
          <a:xfrm>
            <a:off x="5807075" y="1317625"/>
            <a:ext cx="3101975" cy="2436813"/>
            <a:chOff x="3658" y="734"/>
            <a:chExt cx="1954" cy="1631"/>
          </a:xfrm>
        </p:grpSpPr>
        <p:grpSp>
          <p:nvGrpSpPr>
            <p:cNvPr id="2139" name="Group 434"/>
            <p:cNvGrpSpPr>
              <a:grpSpLocks/>
            </p:cNvGrpSpPr>
            <p:nvPr/>
          </p:nvGrpSpPr>
          <p:grpSpPr bwMode="auto">
            <a:xfrm>
              <a:off x="3658" y="734"/>
              <a:ext cx="1954" cy="1631"/>
              <a:chOff x="3658" y="142"/>
              <a:chExt cx="1954" cy="2222"/>
            </a:xfrm>
          </p:grpSpPr>
          <p:sp>
            <p:nvSpPr>
              <p:cNvPr id="2141" name="Rectangle 65"/>
              <p:cNvSpPr>
                <a:spLocks noChangeArrowheads="1"/>
              </p:cNvSpPr>
              <p:nvPr/>
            </p:nvSpPr>
            <p:spPr bwMode="auto">
              <a:xfrm>
                <a:off x="3658" y="142"/>
                <a:ext cx="1954" cy="222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142" name="Line 66"/>
              <p:cNvSpPr>
                <a:spLocks noChangeShapeType="1"/>
              </p:cNvSpPr>
              <p:nvPr/>
            </p:nvSpPr>
            <p:spPr bwMode="auto">
              <a:xfrm>
                <a:off x="3664" y="456"/>
                <a:ext cx="19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143" name="Rectangle 67"/>
              <p:cNvSpPr>
                <a:spLocks noChangeArrowheads="1"/>
              </p:cNvSpPr>
              <p:nvPr/>
            </p:nvSpPr>
            <p:spPr bwMode="auto">
              <a:xfrm>
                <a:off x="4218" y="213"/>
                <a:ext cx="811" cy="2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algn="ctr" defTabSz="762000"/>
                <a:r>
                  <a:rPr lang="es-ES_tradnl" sz="1400" b="1">
                    <a:latin typeface="Arial" charset="0"/>
                  </a:rPr>
                  <a:t>VALIDACIÓN</a:t>
                </a:r>
              </a:p>
            </p:txBody>
          </p:sp>
          <p:sp>
            <p:nvSpPr>
              <p:cNvPr id="2144" name="Rectangle 92"/>
              <p:cNvSpPr>
                <a:spLocks noChangeArrowheads="1"/>
              </p:cNvSpPr>
              <p:nvPr/>
            </p:nvSpPr>
            <p:spPr bwMode="auto">
              <a:xfrm>
                <a:off x="3699" y="844"/>
                <a:ext cx="1074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defTabSz="762000"/>
                <a:r>
                  <a:rPr lang="es-ES_tradnl" sz="900">
                    <a:latin typeface="Arial" charset="0"/>
                  </a:rPr>
                  <a:t>No. DE OFICIO ___________</a:t>
                </a:r>
              </a:p>
            </p:txBody>
          </p:sp>
          <p:sp>
            <p:nvSpPr>
              <p:cNvPr id="2145" name="Rectangle 93"/>
              <p:cNvSpPr>
                <a:spLocks noChangeArrowheads="1"/>
              </p:cNvSpPr>
              <p:nvPr/>
            </p:nvSpPr>
            <p:spPr bwMode="auto">
              <a:xfrm>
                <a:off x="4770" y="827"/>
                <a:ext cx="798" cy="2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defTabSz="762000"/>
                <a:r>
                  <a:rPr lang="es-ES_tradnl" sz="900">
                    <a:latin typeface="Arial" charset="0"/>
                  </a:rPr>
                  <a:t>FECHA  __________</a:t>
                </a:r>
              </a:p>
            </p:txBody>
          </p:sp>
          <p:sp>
            <p:nvSpPr>
              <p:cNvPr id="2146" name="Rectangle 94"/>
              <p:cNvSpPr>
                <a:spLocks noChangeArrowheads="1"/>
              </p:cNvSpPr>
              <p:nvPr/>
            </p:nvSpPr>
            <p:spPr bwMode="auto">
              <a:xfrm>
                <a:off x="4225" y="1132"/>
                <a:ext cx="842" cy="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defTabSz="762000"/>
                <a:r>
                  <a:rPr lang="es-ES_tradnl" sz="900">
                    <a:latin typeface="Arial" charset="0"/>
                  </a:rPr>
                  <a:t>PUNTAJE  _________</a:t>
                </a:r>
              </a:p>
            </p:txBody>
          </p:sp>
          <p:sp>
            <p:nvSpPr>
              <p:cNvPr id="2147" name="Rectangle 95"/>
              <p:cNvSpPr>
                <a:spLocks noChangeArrowheads="1"/>
              </p:cNvSpPr>
              <p:nvPr/>
            </p:nvSpPr>
            <p:spPr bwMode="auto">
              <a:xfrm>
                <a:off x="4072" y="523"/>
                <a:ext cx="1229" cy="22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defTabSz="762000"/>
                <a:r>
                  <a:rPr lang="es-ES_tradnl" sz="1000" b="1">
                    <a:latin typeface="Univers" pitchFamily="34" charset="0"/>
                  </a:rPr>
                  <a:t>PUNTAJE  ESCALAFONARIO</a:t>
                </a:r>
              </a:p>
            </p:txBody>
          </p:sp>
        </p:grpSp>
        <p:sp>
          <p:nvSpPr>
            <p:cNvPr id="2140" name="Text Box 436"/>
            <p:cNvSpPr txBox="1">
              <a:spLocks noChangeArrowheads="1"/>
            </p:cNvSpPr>
            <p:nvPr/>
          </p:nvSpPr>
          <p:spPr bwMode="auto">
            <a:xfrm>
              <a:off x="3828" y="2075"/>
              <a:ext cx="1576" cy="1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200">
                  <a:latin typeface="Arial" charset="0"/>
                </a:rPr>
                <a:t>Registro No. _________________</a:t>
              </a:r>
            </a:p>
          </p:txBody>
        </p:sp>
      </p:grpSp>
      <p:sp>
        <p:nvSpPr>
          <p:cNvPr id="2123" name="Rectangle 440"/>
          <p:cNvSpPr>
            <a:spLocks noChangeArrowheads="1"/>
          </p:cNvSpPr>
          <p:nvPr/>
        </p:nvSpPr>
        <p:spPr bwMode="auto">
          <a:xfrm>
            <a:off x="420688" y="2949575"/>
            <a:ext cx="1357312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648" name="Group 504"/>
          <p:cNvGraphicFramePr>
            <a:graphicFrameLocks noGrp="1"/>
          </p:cNvGraphicFramePr>
          <p:nvPr/>
        </p:nvGraphicFramePr>
        <p:xfrm>
          <a:off x="254000" y="349250"/>
          <a:ext cx="8674101" cy="853440"/>
        </p:xfrm>
        <a:graphic>
          <a:graphicData uri="http://schemas.openxmlformats.org/drawingml/2006/table">
            <a:tbl>
              <a:tblPr/>
              <a:tblGrid>
                <a:gridCol w="1545136"/>
                <a:gridCol w="4880432"/>
                <a:gridCol w="2248533"/>
              </a:tblGrid>
              <a:tr h="341313">
                <a:tc rowSpan="3">
                  <a:txBody>
                    <a:bodyPr/>
                    <a:lstStyle/>
                    <a:p>
                      <a:endParaRPr lang="es-MX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s-MX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ombre del documento: </a:t>
                      </a:r>
                      <a:r>
                        <a:rPr kumimoji="0" lang="es-MX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FORMATO DE CONSTANCIA DE PARTICIPACIÓN (REVERSO)</a:t>
                      </a:r>
                      <a:endParaRPr kumimoji="0" lang="es-MX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r"/>
                          <a:tab pos="2806700" algn="ctr"/>
                          <a:tab pos="5611813" algn="r"/>
                        </a:tabLst>
                      </a:pPr>
                      <a:r>
                        <a:rPr kumimoji="0" lang="es-MX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Código: </a:t>
                      </a:r>
                      <a:r>
                        <a:rPr kumimoji="0" lang="es-MX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711-DP-PO-005-024</a:t>
                      </a:r>
                      <a:endParaRPr kumimoji="0" lang="es-E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Revisión</a:t>
                      </a:r>
                      <a:r>
                        <a:rPr kumimoji="0" lang="es-MX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: 2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338" algn="ctr"/>
                          <a:tab pos="5400675" algn="r"/>
                        </a:tabLst>
                      </a:pPr>
                      <a:r>
                        <a:rPr kumimoji="0" lang="es-MX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Referencia a la Norma ISO 9001:2008  </a:t>
                      </a:r>
                      <a:r>
                        <a:rPr kumimoji="0" lang="es-MX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7.4.1</a:t>
                      </a:r>
                      <a:endParaRPr kumimoji="0" lang="es-MX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4" name="33 Imagen" descr="Descripción: D:\Eladia\LogoITH_Median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84" y="546100"/>
            <a:ext cx="472916" cy="41402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eduardo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eduar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duar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ar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ar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ar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ar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ar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ar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2563</TotalTime>
  <Pages>2</Pages>
  <Words>105</Words>
  <Application>Microsoft Office PowerPoint</Application>
  <PresentationFormat>Carta (216 x 279 mm)</PresentationFormat>
  <Paragraphs>38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eduardo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subject/>
  <dc:creator>ROBERTO RIOS T.</dc:creator>
  <cp:keywords/>
  <dc:description/>
  <cp:lastModifiedBy>leo</cp:lastModifiedBy>
  <cp:revision>201</cp:revision>
  <cp:lastPrinted>2001-06-08T19:47:04Z</cp:lastPrinted>
  <dcterms:created xsi:type="dcterms:W3CDTF">1998-05-21T09:25:18Z</dcterms:created>
  <dcterms:modified xsi:type="dcterms:W3CDTF">2012-10-16T20:17:43Z</dcterms:modified>
</cp:coreProperties>
</file>