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letter"/>
  <p:notesSz cx="6858000" cy="919956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628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2160BC-F0AD-4E96-8ACE-0A32BA4E7D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0290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A499756-D74C-408E-8294-22134B4651C6}" type="datetimeFigureOut">
              <a:rPr lang="en-US"/>
              <a:pPr>
                <a:defRPr/>
              </a:pPr>
              <a:t>12/4/2014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35188" y="690563"/>
            <a:ext cx="2587625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38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1D68F9-2E75-4F53-8049-A85B830B893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3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919A-217B-4813-B098-00F3AB6161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722DC-956A-4239-8470-4B0EB02512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A1788-648A-482D-9059-5DF7951750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F37A-1742-4518-B403-FC02E4AC5C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3F9AF-1B2F-4803-BD84-92DBA382FD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9723B-B3D1-426D-AF33-F3EDF9DDAF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2AE9A-AA87-4EF5-84BE-1B5E019C09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CEA06-9222-4F87-9309-7CFFE01E59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B3703-0D1F-4888-99E8-BB475EABE81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C047C-84B2-4662-881F-56E7D12DEB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1E64A-9013-4331-B93B-018703DD8C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5C0714-0509-45B3-BAC8-8A19599B49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60"/>
          <p:cNvSpPr>
            <a:spLocks noChangeArrowheads="1"/>
          </p:cNvSpPr>
          <p:nvPr/>
        </p:nvSpPr>
        <p:spPr bwMode="auto">
          <a:xfrm>
            <a:off x="5235575" y="1414463"/>
            <a:ext cx="1289769" cy="431800"/>
          </a:xfrm>
          <a:prstGeom prst="rect">
            <a:avLst/>
          </a:prstGeom>
          <a:noFill/>
          <a:ln w="4763">
            <a:solidFill>
              <a:srgbClr val="1F1A17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1028" name="Rectangle 261"/>
          <p:cNvSpPr>
            <a:spLocks noChangeArrowheads="1"/>
          </p:cNvSpPr>
          <p:nvPr/>
        </p:nvSpPr>
        <p:spPr bwMode="auto">
          <a:xfrm>
            <a:off x="5295900" y="1435100"/>
            <a:ext cx="11747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Clave de identificación:</a:t>
            </a:r>
            <a:endParaRPr lang="es-ES" sz="900">
              <a:latin typeface="Arial" charset="0"/>
            </a:endParaRPr>
          </a:p>
        </p:txBody>
      </p:sp>
      <p:sp>
        <p:nvSpPr>
          <p:cNvPr id="1029" name="Rectangle 263"/>
          <p:cNvSpPr>
            <a:spLocks noChangeArrowheads="1"/>
          </p:cNvSpPr>
          <p:nvPr/>
        </p:nvSpPr>
        <p:spPr bwMode="auto">
          <a:xfrm>
            <a:off x="1738313" y="2051050"/>
            <a:ext cx="311150" cy="47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1030" name="Rectangle 264"/>
          <p:cNvSpPr>
            <a:spLocks noChangeArrowheads="1"/>
          </p:cNvSpPr>
          <p:nvPr/>
        </p:nvSpPr>
        <p:spPr bwMode="auto">
          <a:xfrm>
            <a:off x="819150" y="2051050"/>
            <a:ext cx="909638" cy="47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1031" name="Rectangle 265"/>
          <p:cNvSpPr>
            <a:spLocks noChangeArrowheads="1"/>
          </p:cNvSpPr>
          <p:nvPr/>
        </p:nvSpPr>
        <p:spPr bwMode="auto">
          <a:xfrm>
            <a:off x="446088" y="2054225"/>
            <a:ext cx="361950" cy="44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1032" name="Rectangle 212"/>
          <p:cNvSpPr>
            <a:spLocks noChangeArrowheads="1"/>
          </p:cNvSpPr>
          <p:nvPr/>
        </p:nvSpPr>
        <p:spPr bwMode="auto">
          <a:xfrm>
            <a:off x="4840288" y="8318500"/>
            <a:ext cx="50800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  </a:t>
            </a:r>
            <a:endParaRPr lang="es-ES">
              <a:latin typeface="Arial" charset="0"/>
            </a:endParaRPr>
          </a:p>
        </p:txBody>
      </p:sp>
      <p:sp>
        <p:nvSpPr>
          <p:cNvPr id="1033" name="Rectangle 229"/>
          <p:cNvSpPr>
            <a:spLocks noChangeArrowheads="1"/>
          </p:cNvSpPr>
          <p:nvPr/>
        </p:nvSpPr>
        <p:spPr bwMode="auto">
          <a:xfrm>
            <a:off x="1725613" y="2517775"/>
            <a:ext cx="4148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600">
                <a:solidFill>
                  <a:srgbClr val="000000"/>
                </a:solidFill>
                <a:latin typeface="Arial" charset="0"/>
              </a:rPr>
              <a:t>CÉDULA DE INSCRIPCIÓN</a:t>
            </a:r>
            <a:endParaRPr lang="es-ES">
              <a:latin typeface="Arial" charset="0"/>
            </a:endParaRPr>
          </a:p>
        </p:txBody>
      </p:sp>
      <p:graphicFrame>
        <p:nvGraphicFramePr>
          <p:cNvPr id="1026" name="Object 292"/>
          <p:cNvGraphicFramePr>
            <a:graphicFrameLocks noChangeAspect="1"/>
          </p:cNvGraphicFramePr>
          <p:nvPr/>
        </p:nvGraphicFramePr>
        <p:xfrm>
          <a:off x="419100" y="2906713"/>
          <a:ext cx="5899150" cy="571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orelDRAW" r:id="rId3" imgW="6736080" imgH="6882384" progId="">
                  <p:embed/>
                </p:oleObj>
              </mc:Choice>
              <mc:Fallback>
                <p:oleObj name="CorelDRAW" r:id="rId3" imgW="6736080" imgH="6882384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2906713"/>
                        <a:ext cx="5899150" cy="571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Rectangle 549"/>
          <p:cNvSpPr>
            <a:spLocks noChangeArrowheads="1"/>
          </p:cNvSpPr>
          <p:nvPr/>
        </p:nvSpPr>
        <p:spPr bwMode="auto">
          <a:xfrm>
            <a:off x="466725" y="8345488"/>
            <a:ext cx="1720850" cy="1254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1036" name="Rectangle 251"/>
          <p:cNvSpPr>
            <a:spLocks noChangeArrowheads="1"/>
          </p:cNvSpPr>
          <p:nvPr/>
        </p:nvSpPr>
        <p:spPr bwMode="auto">
          <a:xfrm>
            <a:off x="2552700" y="1619250"/>
            <a:ext cx="781050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OFICIALÍA MAYOR</a:t>
            </a:r>
            <a:endParaRPr lang="es-ES">
              <a:latin typeface="Arial" charset="0"/>
            </a:endParaRPr>
          </a:p>
        </p:txBody>
      </p:sp>
      <p:sp>
        <p:nvSpPr>
          <p:cNvPr id="1037" name="Rectangle 252"/>
          <p:cNvSpPr>
            <a:spLocks noChangeArrowheads="1"/>
          </p:cNvSpPr>
          <p:nvPr/>
        </p:nvSpPr>
        <p:spPr bwMode="auto">
          <a:xfrm>
            <a:off x="2552700" y="1712913"/>
            <a:ext cx="1598613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DIRECCIÓN GENERAL DE PERSONAL</a:t>
            </a:r>
            <a:endParaRPr lang="es-ES">
              <a:latin typeface="Arial" charset="0"/>
            </a:endParaRPr>
          </a:p>
        </p:txBody>
      </p:sp>
      <p:sp>
        <p:nvSpPr>
          <p:cNvPr id="1038" name="Rectangle 253"/>
          <p:cNvSpPr>
            <a:spLocks noChangeArrowheads="1"/>
          </p:cNvSpPr>
          <p:nvPr/>
        </p:nvSpPr>
        <p:spPr bwMode="auto">
          <a:xfrm>
            <a:off x="2552700" y="1801813"/>
            <a:ext cx="1793875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COORDINACIÓN SECTORIAL EN MATERIA</a:t>
            </a:r>
            <a:endParaRPr lang="es-ES">
              <a:latin typeface="Arial" charset="0"/>
            </a:endParaRPr>
          </a:p>
        </p:txBody>
      </p:sp>
      <p:sp>
        <p:nvSpPr>
          <p:cNvPr id="1039" name="Rectangle 254"/>
          <p:cNvSpPr>
            <a:spLocks noChangeArrowheads="1"/>
          </p:cNvSpPr>
          <p:nvPr/>
        </p:nvSpPr>
        <p:spPr bwMode="auto">
          <a:xfrm>
            <a:off x="2552700" y="1890713"/>
            <a:ext cx="1570038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DE ADMINISTRACIÓN DE PERSONAL</a:t>
            </a:r>
            <a:endParaRPr lang="es-ES">
              <a:latin typeface="Arial" charset="0"/>
            </a:endParaRPr>
          </a:p>
        </p:txBody>
      </p:sp>
      <p:sp>
        <p:nvSpPr>
          <p:cNvPr id="1040" name="Rectangle 255"/>
          <p:cNvSpPr>
            <a:spLocks noChangeArrowheads="1"/>
          </p:cNvSpPr>
          <p:nvPr/>
        </p:nvSpPr>
        <p:spPr bwMode="auto">
          <a:xfrm>
            <a:off x="2552700" y="1981200"/>
            <a:ext cx="27019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DIRECCIÓN DE CAPACITACIÓN Y DESARROLLO DE PERSONAL</a:t>
            </a:r>
            <a:endParaRPr lang="es-ES">
              <a:latin typeface="Arial" charset="0"/>
            </a:endParaRPr>
          </a:p>
        </p:txBody>
      </p:sp>
      <p:sp>
        <p:nvSpPr>
          <p:cNvPr id="1041" name="Freeform 256"/>
          <p:cNvSpPr>
            <a:spLocks/>
          </p:cNvSpPr>
          <p:nvPr/>
        </p:nvSpPr>
        <p:spPr bwMode="auto">
          <a:xfrm>
            <a:off x="2471738" y="1649413"/>
            <a:ext cx="38100" cy="36512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1"/>
                </a:lnTo>
                <a:lnTo>
                  <a:pt x="21" y="3"/>
                </a:lnTo>
                <a:lnTo>
                  <a:pt x="22" y="3"/>
                </a:lnTo>
                <a:lnTo>
                  <a:pt x="24" y="7"/>
                </a:lnTo>
                <a:lnTo>
                  <a:pt x="26" y="8"/>
                </a:lnTo>
                <a:lnTo>
                  <a:pt x="26" y="10"/>
                </a:lnTo>
                <a:lnTo>
                  <a:pt x="26" y="14"/>
                </a:lnTo>
                <a:lnTo>
                  <a:pt x="26" y="15"/>
                </a:lnTo>
                <a:lnTo>
                  <a:pt x="26" y="19"/>
                </a:lnTo>
                <a:lnTo>
                  <a:pt x="24" y="21"/>
                </a:lnTo>
                <a:lnTo>
                  <a:pt x="22" y="22"/>
                </a:lnTo>
                <a:lnTo>
                  <a:pt x="21" y="24"/>
                </a:lnTo>
                <a:lnTo>
                  <a:pt x="19" y="26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6"/>
                </a:lnTo>
                <a:lnTo>
                  <a:pt x="7" y="24"/>
                </a:lnTo>
                <a:lnTo>
                  <a:pt x="5" y="22"/>
                </a:lnTo>
                <a:lnTo>
                  <a:pt x="3" y="21"/>
                </a:lnTo>
                <a:lnTo>
                  <a:pt x="1" y="19"/>
                </a:lnTo>
                <a:lnTo>
                  <a:pt x="1" y="15"/>
                </a:lnTo>
                <a:lnTo>
                  <a:pt x="0" y="14"/>
                </a:lnTo>
                <a:lnTo>
                  <a:pt x="1" y="10"/>
                </a:lnTo>
                <a:lnTo>
                  <a:pt x="1" y="8"/>
                </a:lnTo>
                <a:lnTo>
                  <a:pt x="3" y="7"/>
                </a:lnTo>
                <a:lnTo>
                  <a:pt x="5" y="3"/>
                </a:lnTo>
                <a:lnTo>
                  <a:pt x="7" y="3"/>
                </a:lnTo>
                <a:lnTo>
                  <a:pt x="8" y="1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2" name="Freeform 257"/>
          <p:cNvSpPr>
            <a:spLocks/>
          </p:cNvSpPr>
          <p:nvPr/>
        </p:nvSpPr>
        <p:spPr bwMode="auto">
          <a:xfrm>
            <a:off x="2471738" y="1741488"/>
            <a:ext cx="38100" cy="36512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2"/>
                </a:lnTo>
                <a:lnTo>
                  <a:pt x="21" y="4"/>
                </a:lnTo>
                <a:lnTo>
                  <a:pt x="22" y="4"/>
                </a:lnTo>
                <a:lnTo>
                  <a:pt x="24" y="7"/>
                </a:lnTo>
                <a:lnTo>
                  <a:pt x="26" y="9"/>
                </a:lnTo>
                <a:lnTo>
                  <a:pt x="26" y="11"/>
                </a:lnTo>
                <a:lnTo>
                  <a:pt x="26" y="14"/>
                </a:lnTo>
                <a:lnTo>
                  <a:pt x="26" y="16"/>
                </a:lnTo>
                <a:lnTo>
                  <a:pt x="26" y="19"/>
                </a:lnTo>
                <a:lnTo>
                  <a:pt x="24" y="21"/>
                </a:lnTo>
                <a:lnTo>
                  <a:pt x="22" y="23"/>
                </a:lnTo>
                <a:lnTo>
                  <a:pt x="21" y="25"/>
                </a:lnTo>
                <a:lnTo>
                  <a:pt x="19" y="26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6"/>
                </a:lnTo>
                <a:lnTo>
                  <a:pt x="7" y="25"/>
                </a:lnTo>
                <a:lnTo>
                  <a:pt x="5" y="23"/>
                </a:lnTo>
                <a:lnTo>
                  <a:pt x="3" y="21"/>
                </a:lnTo>
                <a:lnTo>
                  <a:pt x="1" y="19"/>
                </a:lnTo>
                <a:lnTo>
                  <a:pt x="1" y="16"/>
                </a:lnTo>
                <a:lnTo>
                  <a:pt x="0" y="14"/>
                </a:lnTo>
                <a:lnTo>
                  <a:pt x="1" y="11"/>
                </a:lnTo>
                <a:lnTo>
                  <a:pt x="1" y="9"/>
                </a:lnTo>
                <a:lnTo>
                  <a:pt x="3" y="7"/>
                </a:lnTo>
                <a:lnTo>
                  <a:pt x="5" y="4"/>
                </a:lnTo>
                <a:lnTo>
                  <a:pt x="7" y="4"/>
                </a:lnTo>
                <a:lnTo>
                  <a:pt x="8" y="2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3" name="Freeform 258"/>
          <p:cNvSpPr>
            <a:spLocks/>
          </p:cNvSpPr>
          <p:nvPr/>
        </p:nvSpPr>
        <p:spPr bwMode="auto">
          <a:xfrm>
            <a:off x="2471738" y="1831975"/>
            <a:ext cx="38100" cy="34925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0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0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0"/>
                </a:lnTo>
                <a:lnTo>
                  <a:pt x="21" y="2"/>
                </a:lnTo>
                <a:lnTo>
                  <a:pt x="22" y="3"/>
                </a:lnTo>
                <a:lnTo>
                  <a:pt x="24" y="5"/>
                </a:lnTo>
                <a:lnTo>
                  <a:pt x="26" y="7"/>
                </a:lnTo>
                <a:lnTo>
                  <a:pt x="26" y="10"/>
                </a:lnTo>
                <a:lnTo>
                  <a:pt x="26" y="12"/>
                </a:lnTo>
                <a:lnTo>
                  <a:pt x="26" y="16"/>
                </a:lnTo>
                <a:lnTo>
                  <a:pt x="26" y="17"/>
                </a:lnTo>
                <a:lnTo>
                  <a:pt x="24" y="19"/>
                </a:lnTo>
                <a:lnTo>
                  <a:pt x="22" y="21"/>
                </a:lnTo>
                <a:lnTo>
                  <a:pt x="21" y="23"/>
                </a:lnTo>
                <a:lnTo>
                  <a:pt x="19" y="24"/>
                </a:lnTo>
                <a:lnTo>
                  <a:pt x="15" y="24"/>
                </a:lnTo>
                <a:lnTo>
                  <a:pt x="14" y="26"/>
                </a:lnTo>
                <a:lnTo>
                  <a:pt x="10" y="24"/>
                </a:lnTo>
                <a:lnTo>
                  <a:pt x="8" y="24"/>
                </a:lnTo>
                <a:lnTo>
                  <a:pt x="7" y="23"/>
                </a:lnTo>
                <a:lnTo>
                  <a:pt x="5" y="21"/>
                </a:lnTo>
                <a:lnTo>
                  <a:pt x="3" y="19"/>
                </a:lnTo>
                <a:lnTo>
                  <a:pt x="1" y="17"/>
                </a:lnTo>
                <a:lnTo>
                  <a:pt x="1" y="16"/>
                </a:lnTo>
                <a:lnTo>
                  <a:pt x="0" y="12"/>
                </a:lnTo>
                <a:lnTo>
                  <a:pt x="1" y="10"/>
                </a:lnTo>
                <a:lnTo>
                  <a:pt x="1" y="7"/>
                </a:lnTo>
                <a:lnTo>
                  <a:pt x="3" y="5"/>
                </a:lnTo>
                <a:lnTo>
                  <a:pt x="5" y="3"/>
                </a:lnTo>
                <a:lnTo>
                  <a:pt x="7" y="2"/>
                </a:lnTo>
                <a:lnTo>
                  <a:pt x="8" y="0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4" name="Freeform 259"/>
          <p:cNvSpPr>
            <a:spLocks/>
          </p:cNvSpPr>
          <p:nvPr/>
        </p:nvSpPr>
        <p:spPr bwMode="auto">
          <a:xfrm>
            <a:off x="2471738" y="2006600"/>
            <a:ext cx="38100" cy="34925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2"/>
                </a:lnTo>
                <a:lnTo>
                  <a:pt x="21" y="2"/>
                </a:lnTo>
                <a:lnTo>
                  <a:pt x="22" y="3"/>
                </a:lnTo>
                <a:lnTo>
                  <a:pt x="24" y="5"/>
                </a:lnTo>
                <a:lnTo>
                  <a:pt x="26" y="9"/>
                </a:lnTo>
                <a:lnTo>
                  <a:pt x="26" y="10"/>
                </a:lnTo>
                <a:lnTo>
                  <a:pt x="26" y="12"/>
                </a:lnTo>
                <a:lnTo>
                  <a:pt x="26" y="16"/>
                </a:lnTo>
                <a:lnTo>
                  <a:pt x="26" y="17"/>
                </a:lnTo>
                <a:lnTo>
                  <a:pt x="24" y="21"/>
                </a:lnTo>
                <a:lnTo>
                  <a:pt x="22" y="23"/>
                </a:lnTo>
                <a:lnTo>
                  <a:pt x="21" y="24"/>
                </a:lnTo>
                <a:lnTo>
                  <a:pt x="19" y="24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4"/>
                </a:lnTo>
                <a:lnTo>
                  <a:pt x="7" y="24"/>
                </a:lnTo>
                <a:lnTo>
                  <a:pt x="5" y="23"/>
                </a:lnTo>
                <a:lnTo>
                  <a:pt x="3" y="21"/>
                </a:lnTo>
                <a:lnTo>
                  <a:pt x="1" y="17"/>
                </a:lnTo>
                <a:lnTo>
                  <a:pt x="1" y="16"/>
                </a:lnTo>
                <a:lnTo>
                  <a:pt x="0" y="12"/>
                </a:lnTo>
                <a:lnTo>
                  <a:pt x="1" y="10"/>
                </a:lnTo>
                <a:lnTo>
                  <a:pt x="1" y="9"/>
                </a:lnTo>
                <a:lnTo>
                  <a:pt x="3" y="5"/>
                </a:lnTo>
                <a:lnTo>
                  <a:pt x="5" y="3"/>
                </a:lnTo>
                <a:lnTo>
                  <a:pt x="7" y="2"/>
                </a:lnTo>
                <a:lnTo>
                  <a:pt x="8" y="2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5" name="Rectangle 551"/>
          <p:cNvSpPr>
            <a:spLocks noChangeArrowheads="1"/>
          </p:cNvSpPr>
          <p:nvPr/>
        </p:nvSpPr>
        <p:spPr bwMode="auto">
          <a:xfrm>
            <a:off x="2552700" y="2068513"/>
            <a:ext cx="33274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SUBSECRETARÍA DE EDUCACIÓN SUPERIOR</a:t>
            </a:r>
          </a:p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DIRECCIÓN GENERAL DE EDUCACIÓN SUPERIOR TECNOLÓGICA</a:t>
            </a:r>
          </a:p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COORDINACIÓN SECTORIAL DE PROMOCIÓN DE LA CALIDAD Y EVALUACIÓN</a:t>
            </a:r>
          </a:p>
          <a:p>
            <a:r>
              <a:rPr lang="es-ES" sz="700">
                <a:solidFill>
                  <a:srgbClr val="000000"/>
                </a:solidFill>
                <a:latin typeface="Arial" charset="0"/>
              </a:rPr>
              <a:t>DIRECCIÓN DE CAPACITACIÓN Y DESARROLLO</a:t>
            </a:r>
          </a:p>
        </p:txBody>
      </p:sp>
      <p:sp>
        <p:nvSpPr>
          <p:cNvPr id="1046" name="Freeform 552"/>
          <p:cNvSpPr>
            <a:spLocks/>
          </p:cNvSpPr>
          <p:nvPr/>
        </p:nvSpPr>
        <p:spPr bwMode="auto">
          <a:xfrm>
            <a:off x="2471738" y="2092325"/>
            <a:ext cx="38100" cy="34925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2"/>
                </a:lnTo>
                <a:lnTo>
                  <a:pt x="21" y="2"/>
                </a:lnTo>
                <a:lnTo>
                  <a:pt x="22" y="3"/>
                </a:lnTo>
                <a:lnTo>
                  <a:pt x="24" y="5"/>
                </a:lnTo>
                <a:lnTo>
                  <a:pt x="26" y="9"/>
                </a:lnTo>
                <a:lnTo>
                  <a:pt x="26" y="10"/>
                </a:lnTo>
                <a:lnTo>
                  <a:pt x="26" y="12"/>
                </a:lnTo>
                <a:lnTo>
                  <a:pt x="26" y="16"/>
                </a:lnTo>
                <a:lnTo>
                  <a:pt x="26" y="17"/>
                </a:lnTo>
                <a:lnTo>
                  <a:pt x="24" y="21"/>
                </a:lnTo>
                <a:lnTo>
                  <a:pt x="22" y="23"/>
                </a:lnTo>
                <a:lnTo>
                  <a:pt x="21" y="24"/>
                </a:lnTo>
                <a:lnTo>
                  <a:pt x="19" y="24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4"/>
                </a:lnTo>
                <a:lnTo>
                  <a:pt x="7" y="24"/>
                </a:lnTo>
                <a:lnTo>
                  <a:pt x="5" y="23"/>
                </a:lnTo>
                <a:lnTo>
                  <a:pt x="3" y="21"/>
                </a:lnTo>
                <a:lnTo>
                  <a:pt x="1" y="17"/>
                </a:lnTo>
                <a:lnTo>
                  <a:pt x="1" y="16"/>
                </a:lnTo>
                <a:lnTo>
                  <a:pt x="0" y="12"/>
                </a:lnTo>
                <a:lnTo>
                  <a:pt x="1" y="10"/>
                </a:lnTo>
                <a:lnTo>
                  <a:pt x="1" y="9"/>
                </a:lnTo>
                <a:lnTo>
                  <a:pt x="3" y="5"/>
                </a:lnTo>
                <a:lnTo>
                  <a:pt x="5" y="3"/>
                </a:lnTo>
                <a:lnTo>
                  <a:pt x="7" y="2"/>
                </a:lnTo>
                <a:lnTo>
                  <a:pt x="8" y="2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7" name="Freeform 553"/>
          <p:cNvSpPr>
            <a:spLocks/>
          </p:cNvSpPr>
          <p:nvPr/>
        </p:nvSpPr>
        <p:spPr bwMode="auto">
          <a:xfrm>
            <a:off x="2471738" y="2185988"/>
            <a:ext cx="38100" cy="36512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2"/>
                </a:lnTo>
                <a:lnTo>
                  <a:pt x="21" y="2"/>
                </a:lnTo>
                <a:lnTo>
                  <a:pt x="22" y="3"/>
                </a:lnTo>
                <a:lnTo>
                  <a:pt x="24" y="5"/>
                </a:lnTo>
                <a:lnTo>
                  <a:pt x="26" y="9"/>
                </a:lnTo>
                <a:lnTo>
                  <a:pt x="26" y="10"/>
                </a:lnTo>
                <a:lnTo>
                  <a:pt x="26" y="12"/>
                </a:lnTo>
                <a:lnTo>
                  <a:pt x="26" y="16"/>
                </a:lnTo>
                <a:lnTo>
                  <a:pt x="26" y="17"/>
                </a:lnTo>
                <a:lnTo>
                  <a:pt x="24" y="21"/>
                </a:lnTo>
                <a:lnTo>
                  <a:pt x="22" y="23"/>
                </a:lnTo>
                <a:lnTo>
                  <a:pt x="21" y="24"/>
                </a:lnTo>
                <a:lnTo>
                  <a:pt x="19" y="24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4"/>
                </a:lnTo>
                <a:lnTo>
                  <a:pt x="7" y="24"/>
                </a:lnTo>
                <a:lnTo>
                  <a:pt x="5" y="23"/>
                </a:lnTo>
                <a:lnTo>
                  <a:pt x="3" y="21"/>
                </a:lnTo>
                <a:lnTo>
                  <a:pt x="1" y="17"/>
                </a:lnTo>
                <a:lnTo>
                  <a:pt x="1" y="16"/>
                </a:lnTo>
                <a:lnTo>
                  <a:pt x="0" y="12"/>
                </a:lnTo>
                <a:lnTo>
                  <a:pt x="1" y="10"/>
                </a:lnTo>
                <a:lnTo>
                  <a:pt x="1" y="9"/>
                </a:lnTo>
                <a:lnTo>
                  <a:pt x="3" y="5"/>
                </a:lnTo>
                <a:lnTo>
                  <a:pt x="5" y="3"/>
                </a:lnTo>
                <a:lnTo>
                  <a:pt x="7" y="2"/>
                </a:lnTo>
                <a:lnTo>
                  <a:pt x="8" y="2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8" name="Freeform 554"/>
          <p:cNvSpPr>
            <a:spLocks/>
          </p:cNvSpPr>
          <p:nvPr/>
        </p:nvSpPr>
        <p:spPr bwMode="auto">
          <a:xfrm>
            <a:off x="2478088" y="2260600"/>
            <a:ext cx="38100" cy="36513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2"/>
                </a:lnTo>
                <a:lnTo>
                  <a:pt x="21" y="2"/>
                </a:lnTo>
                <a:lnTo>
                  <a:pt x="22" y="3"/>
                </a:lnTo>
                <a:lnTo>
                  <a:pt x="24" y="5"/>
                </a:lnTo>
                <a:lnTo>
                  <a:pt x="26" y="9"/>
                </a:lnTo>
                <a:lnTo>
                  <a:pt x="26" y="10"/>
                </a:lnTo>
                <a:lnTo>
                  <a:pt x="26" y="12"/>
                </a:lnTo>
                <a:lnTo>
                  <a:pt x="26" y="16"/>
                </a:lnTo>
                <a:lnTo>
                  <a:pt x="26" y="17"/>
                </a:lnTo>
                <a:lnTo>
                  <a:pt x="24" y="21"/>
                </a:lnTo>
                <a:lnTo>
                  <a:pt x="22" y="23"/>
                </a:lnTo>
                <a:lnTo>
                  <a:pt x="21" y="24"/>
                </a:lnTo>
                <a:lnTo>
                  <a:pt x="19" y="24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4"/>
                </a:lnTo>
                <a:lnTo>
                  <a:pt x="7" y="24"/>
                </a:lnTo>
                <a:lnTo>
                  <a:pt x="5" y="23"/>
                </a:lnTo>
                <a:lnTo>
                  <a:pt x="3" y="21"/>
                </a:lnTo>
                <a:lnTo>
                  <a:pt x="1" y="17"/>
                </a:lnTo>
                <a:lnTo>
                  <a:pt x="1" y="16"/>
                </a:lnTo>
                <a:lnTo>
                  <a:pt x="0" y="12"/>
                </a:lnTo>
                <a:lnTo>
                  <a:pt x="1" y="10"/>
                </a:lnTo>
                <a:lnTo>
                  <a:pt x="1" y="9"/>
                </a:lnTo>
                <a:lnTo>
                  <a:pt x="3" y="5"/>
                </a:lnTo>
                <a:lnTo>
                  <a:pt x="5" y="3"/>
                </a:lnTo>
                <a:lnTo>
                  <a:pt x="7" y="2"/>
                </a:lnTo>
                <a:lnTo>
                  <a:pt x="8" y="2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9" name="Freeform 555"/>
          <p:cNvSpPr>
            <a:spLocks/>
          </p:cNvSpPr>
          <p:nvPr/>
        </p:nvSpPr>
        <p:spPr bwMode="auto">
          <a:xfrm>
            <a:off x="2476500" y="2354263"/>
            <a:ext cx="38100" cy="36512"/>
          </a:xfrm>
          <a:custGeom>
            <a:avLst/>
            <a:gdLst>
              <a:gd name="T0" fmla="*/ 2147483647 w 26"/>
              <a:gd name="T1" fmla="*/ 0 h 26"/>
              <a:gd name="T2" fmla="*/ 2147483647 w 26"/>
              <a:gd name="T3" fmla="*/ 0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2147483647 h 26"/>
              <a:gd name="T20" fmla="*/ 2147483647 w 26"/>
              <a:gd name="T21" fmla="*/ 2147483647 h 26"/>
              <a:gd name="T22" fmla="*/ 2147483647 w 26"/>
              <a:gd name="T23" fmla="*/ 2147483647 h 26"/>
              <a:gd name="T24" fmla="*/ 2147483647 w 26"/>
              <a:gd name="T25" fmla="*/ 2147483647 h 26"/>
              <a:gd name="T26" fmla="*/ 2147483647 w 26"/>
              <a:gd name="T27" fmla="*/ 2147483647 h 26"/>
              <a:gd name="T28" fmla="*/ 2147483647 w 26"/>
              <a:gd name="T29" fmla="*/ 2147483647 h 26"/>
              <a:gd name="T30" fmla="*/ 2147483647 w 26"/>
              <a:gd name="T31" fmla="*/ 2147483647 h 26"/>
              <a:gd name="T32" fmla="*/ 2147483647 w 26"/>
              <a:gd name="T33" fmla="*/ 2147483647 h 26"/>
              <a:gd name="T34" fmla="*/ 2147483647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2147483647 w 26"/>
              <a:gd name="T45" fmla="*/ 2147483647 h 26"/>
              <a:gd name="T46" fmla="*/ 2147483647 w 26"/>
              <a:gd name="T47" fmla="*/ 2147483647 h 26"/>
              <a:gd name="T48" fmla="*/ 0 w 26"/>
              <a:gd name="T49" fmla="*/ 2147483647 h 26"/>
              <a:gd name="T50" fmla="*/ 2147483647 w 26"/>
              <a:gd name="T51" fmla="*/ 2147483647 h 26"/>
              <a:gd name="T52" fmla="*/ 2147483647 w 26"/>
              <a:gd name="T53" fmla="*/ 2147483647 h 26"/>
              <a:gd name="T54" fmla="*/ 2147483647 w 26"/>
              <a:gd name="T55" fmla="*/ 2147483647 h 26"/>
              <a:gd name="T56" fmla="*/ 2147483647 w 26"/>
              <a:gd name="T57" fmla="*/ 2147483647 h 26"/>
              <a:gd name="T58" fmla="*/ 2147483647 w 26"/>
              <a:gd name="T59" fmla="*/ 2147483647 h 26"/>
              <a:gd name="T60" fmla="*/ 2147483647 w 26"/>
              <a:gd name="T61" fmla="*/ 2147483647 h 26"/>
              <a:gd name="T62" fmla="*/ 2147483647 w 26"/>
              <a:gd name="T63" fmla="*/ 0 h 26"/>
              <a:gd name="T64" fmla="*/ 2147483647 w 26"/>
              <a:gd name="T65" fmla="*/ 0 h 2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"/>
              <a:gd name="T100" fmla="*/ 0 h 26"/>
              <a:gd name="T101" fmla="*/ 26 w 26"/>
              <a:gd name="T102" fmla="*/ 26 h 2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" h="26">
                <a:moveTo>
                  <a:pt x="14" y="0"/>
                </a:moveTo>
                <a:lnTo>
                  <a:pt x="15" y="0"/>
                </a:lnTo>
                <a:lnTo>
                  <a:pt x="19" y="2"/>
                </a:lnTo>
                <a:lnTo>
                  <a:pt x="21" y="2"/>
                </a:lnTo>
                <a:lnTo>
                  <a:pt x="22" y="3"/>
                </a:lnTo>
                <a:lnTo>
                  <a:pt x="24" y="5"/>
                </a:lnTo>
                <a:lnTo>
                  <a:pt x="26" y="9"/>
                </a:lnTo>
                <a:lnTo>
                  <a:pt x="26" y="10"/>
                </a:lnTo>
                <a:lnTo>
                  <a:pt x="26" y="12"/>
                </a:lnTo>
                <a:lnTo>
                  <a:pt x="26" y="16"/>
                </a:lnTo>
                <a:lnTo>
                  <a:pt x="26" y="17"/>
                </a:lnTo>
                <a:lnTo>
                  <a:pt x="24" y="21"/>
                </a:lnTo>
                <a:lnTo>
                  <a:pt x="22" y="23"/>
                </a:lnTo>
                <a:lnTo>
                  <a:pt x="21" y="24"/>
                </a:lnTo>
                <a:lnTo>
                  <a:pt x="19" y="24"/>
                </a:lnTo>
                <a:lnTo>
                  <a:pt x="15" y="26"/>
                </a:lnTo>
                <a:lnTo>
                  <a:pt x="14" y="26"/>
                </a:lnTo>
                <a:lnTo>
                  <a:pt x="10" y="26"/>
                </a:lnTo>
                <a:lnTo>
                  <a:pt x="8" y="24"/>
                </a:lnTo>
                <a:lnTo>
                  <a:pt x="7" y="24"/>
                </a:lnTo>
                <a:lnTo>
                  <a:pt x="5" y="23"/>
                </a:lnTo>
                <a:lnTo>
                  <a:pt x="3" y="21"/>
                </a:lnTo>
                <a:lnTo>
                  <a:pt x="1" y="17"/>
                </a:lnTo>
                <a:lnTo>
                  <a:pt x="1" y="16"/>
                </a:lnTo>
                <a:lnTo>
                  <a:pt x="0" y="12"/>
                </a:lnTo>
                <a:lnTo>
                  <a:pt x="1" y="10"/>
                </a:lnTo>
                <a:lnTo>
                  <a:pt x="1" y="9"/>
                </a:lnTo>
                <a:lnTo>
                  <a:pt x="3" y="5"/>
                </a:lnTo>
                <a:lnTo>
                  <a:pt x="5" y="3"/>
                </a:lnTo>
                <a:lnTo>
                  <a:pt x="7" y="2"/>
                </a:lnTo>
                <a:lnTo>
                  <a:pt x="8" y="2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rgbClr val="1F1A1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50" name="Rectangle 596"/>
          <p:cNvSpPr>
            <a:spLocks noChangeArrowheads="1"/>
          </p:cNvSpPr>
          <p:nvPr/>
        </p:nvSpPr>
        <p:spPr bwMode="auto">
          <a:xfrm>
            <a:off x="1336675" y="41830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1052" name="Oval 633"/>
          <p:cNvSpPr>
            <a:spLocks noChangeArrowheads="1"/>
          </p:cNvSpPr>
          <p:nvPr/>
        </p:nvSpPr>
        <p:spPr bwMode="auto">
          <a:xfrm>
            <a:off x="5734050" y="7556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</a:t>
            </a:r>
          </a:p>
        </p:txBody>
      </p:sp>
      <p:sp>
        <p:nvSpPr>
          <p:cNvPr id="1053" name="Oval 634"/>
          <p:cNvSpPr>
            <a:spLocks noChangeArrowheads="1"/>
          </p:cNvSpPr>
          <p:nvPr/>
        </p:nvSpPr>
        <p:spPr bwMode="auto">
          <a:xfrm>
            <a:off x="5734050" y="2411413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2</a:t>
            </a:r>
          </a:p>
        </p:txBody>
      </p:sp>
      <p:sp>
        <p:nvSpPr>
          <p:cNvPr id="1054" name="Oval 635"/>
          <p:cNvSpPr>
            <a:spLocks noChangeArrowheads="1"/>
          </p:cNvSpPr>
          <p:nvPr/>
        </p:nvSpPr>
        <p:spPr bwMode="auto">
          <a:xfrm>
            <a:off x="2133600" y="2652713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3</a:t>
            </a:r>
          </a:p>
        </p:txBody>
      </p:sp>
      <p:sp>
        <p:nvSpPr>
          <p:cNvPr id="1055" name="Oval 636"/>
          <p:cNvSpPr>
            <a:spLocks noChangeArrowheads="1"/>
          </p:cNvSpPr>
          <p:nvPr/>
        </p:nvSpPr>
        <p:spPr bwMode="auto">
          <a:xfrm>
            <a:off x="1196975" y="2916238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4</a:t>
            </a:r>
          </a:p>
        </p:txBody>
      </p:sp>
      <p:sp>
        <p:nvSpPr>
          <p:cNvPr id="1056" name="Oval 637"/>
          <p:cNvSpPr>
            <a:spLocks noChangeArrowheads="1"/>
          </p:cNvSpPr>
          <p:nvPr/>
        </p:nvSpPr>
        <p:spPr bwMode="auto">
          <a:xfrm>
            <a:off x="3716338" y="2987675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5</a:t>
            </a:r>
          </a:p>
        </p:txBody>
      </p:sp>
      <p:sp>
        <p:nvSpPr>
          <p:cNvPr id="1057" name="Oval 638"/>
          <p:cNvSpPr>
            <a:spLocks noChangeArrowheads="1"/>
          </p:cNvSpPr>
          <p:nvPr/>
        </p:nvSpPr>
        <p:spPr bwMode="auto">
          <a:xfrm>
            <a:off x="5229225" y="2987675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6</a:t>
            </a:r>
          </a:p>
        </p:txBody>
      </p:sp>
      <p:sp>
        <p:nvSpPr>
          <p:cNvPr id="1058" name="Oval 639"/>
          <p:cNvSpPr>
            <a:spLocks noChangeArrowheads="1"/>
          </p:cNvSpPr>
          <p:nvPr/>
        </p:nvSpPr>
        <p:spPr bwMode="auto">
          <a:xfrm>
            <a:off x="1773238" y="3635375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7</a:t>
            </a:r>
          </a:p>
        </p:txBody>
      </p:sp>
      <p:sp>
        <p:nvSpPr>
          <p:cNvPr id="1059" name="Oval 640"/>
          <p:cNvSpPr>
            <a:spLocks noChangeArrowheads="1"/>
          </p:cNvSpPr>
          <p:nvPr/>
        </p:nvSpPr>
        <p:spPr bwMode="auto">
          <a:xfrm>
            <a:off x="3429000" y="3995738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8</a:t>
            </a:r>
          </a:p>
        </p:txBody>
      </p:sp>
      <p:sp>
        <p:nvSpPr>
          <p:cNvPr id="1060" name="Oval 641"/>
          <p:cNvSpPr>
            <a:spLocks noChangeArrowheads="1"/>
          </p:cNvSpPr>
          <p:nvPr/>
        </p:nvSpPr>
        <p:spPr bwMode="auto">
          <a:xfrm>
            <a:off x="1195388" y="5076825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9</a:t>
            </a:r>
          </a:p>
        </p:txBody>
      </p:sp>
      <p:sp>
        <p:nvSpPr>
          <p:cNvPr id="1061" name="Oval 642"/>
          <p:cNvSpPr>
            <a:spLocks noChangeArrowheads="1"/>
          </p:cNvSpPr>
          <p:nvPr/>
        </p:nvSpPr>
        <p:spPr bwMode="auto">
          <a:xfrm>
            <a:off x="1196975" y="5795963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10</a:t>
            </a:r>
          </a:p>
        </p:txBody>
      </p:sp>
      <p:sp>
        <p:nvSpPr>
          <p:cNvPr id="1062" name="Oval 643"/>
          <p:cNvSpPr>
            <a:spLocks noChangeArrowheads="1"/>
          </p:cNvSpPr>
          <p:nvPr/>
        </p:nvSpPr>
        <p:spPr bwMode="auto">
          <a:xfrm>
            <a:off x="3068638" y="4787900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11</a:t>
            </a:r>
          </a:p>
        </p:txBody>
      </p:sp>
      <p:sp>
        <p:nvSpPr>
          <p:cNvPr id="1063" name="Oval 644"/>
          <p:cNvSpPr>
            <a:spLocks noChangeArrowheads="1"/>
          </p:cNvSpPr>
          <p:nvPr/>
        </p:nvSpPr>
        <p:spPr bwMode="auto">
          <a:xfrm>
            <a:off x="3284538" y="5003800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12</a:t>
            </a:r>
          </a:p>
        </p:txBody>
      </p:sp>
      <p:sp>
        <p:nvSpPr>
          <p:cNvPr id="1064" name="Oval 645"/>
          <p:cNvSpPr>
            <a:spLocks noChangeArrowheads="1"/>
          </p:cNvSpPr>
          <p:nvPr/>
        </p:nvSpPr>
        <p:spPr bwMode="auto">
          <a:xfrm>
            <a:off x="4437063" y="5148263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13</a:t>
            </a:r>
          </a:p>
        </p:txBody>
      </p:sp>
      <p:sp>
        <p:nvSpPr>
          <p:cNvPr id="1065" name="Oval 646"/>
          <p:cNvSpPr>
            <a:spLocks noChangeArrowheads="1"/>
          </p:cNvSpPr>
          <p:nvPr/>
        </p:nvSpPr>
        <p:spPr bwMode="auto">
          <a:xfrm>
            <a:off x="3429000" y="5364163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14</a:t>
            </a:r>
          </a:p>
        </p:txBody>
      </p:sp>
      <p:sp>
        <p:nvSpPr>
          <p:cNvPr id="1066" name="Oval 647"/>
          <p:cNvSpPr>
            <a:spLocks noChangeArrowheads="1"/>
          </p:cNvSpPr>
          <p:nvPr/>
        </p:nvSpPr>
        <p:spPr bwMode="auto">
          <a:xfrm>
            <a:off x="3933825" y="5508625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15</a:t>
            </a:r>
          </a:p>
        </p:txBody>
      </p:sp>
      <p:sp>
        <p:nvSpPr>
          <p:cNvPr id="1067" name="Oval 648"/>
          <p:cNvSpPr>
            <a:spLocks noChangeArrowheads="1"/>
          </p:cNvSpPr>
          <p:nvPr/>
        </p:nvSpPr>
        <p:spPr bwMode="auto">
          <a:xfrm>
            <a:off x="3068638" y="5724525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16</a:t>
            </a:r>
          </a:p>
        </p:txBody>
      </p:sp>
      <p:sp>
        <p:nvSpPr>
          <p:cNvPr id="1068" name="Oval 649"/>
          <p:cNvSpPr>
            <a:spLocks noChangeArrowheads="1"/>
          </p:cNvSpPr>
          <p:nvPr/>
        </p:nvSpPr>
        <p:spPr bwMode="auto">
          <a:xfrm>
            <a:off x="4941888" y="5724525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17</a:t>
            </a:r>
          </a:p>
        </p:txBody>
      </p:sp>
      <p:sp>
        <p:nvSpPr>
          <p:cNvPr id="1069" name="Oval 650"/>
          <p:cNvSpPr>
            <a:spLocks noChangeArrowheads="1"/>
          </p:cNvSpPr>
          <p:nvPr/>
        </p:nvSpPr>
        <p:spPr bwMode="auto">
          <a:xfrm>
            <a:off x="2565400" y="5940425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18</a:t>
            </a:r>
          </a:p>
        </p:txBody>
      </p:sp>
      <p:sp>
        <p:nvSpPr>
          <p:cNvPr id="1070" name="Oval 651"/>
          <p:cNvSpPr>
            <a:spLocks noChangeArrowheads="1"/>
          </p:cNvSpPr>
          <p:nvPr/>
        </p:nvSpPr>
        <p:spPr bwMode="auto">
          <a:xfrm>
            <a:off x="1557338" y="6588125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19</a:t>
            </a:r>
          </a:p>
        </p:txBody>
      </p:sp>
      <p:sp>
        <p:nvSpPr>
          <p:cNvPr id="1071" name="Oval 652"/>
          <p:cNvSpPr>
            <a:spLocks noChangeArrowheads="1"/>
          </p:cNvSpPr>
          <p:nvPr/>
        </p:nvSpPr>
        <p:spPr bwMode="auto">
          <a:xfrm>
            <a:off x="2133600" y="6732588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20</a:t>
            </a:r>
          </a:p>
        </p:txBody>
      </p:sp>
      <p:sp>
        <p:nvSpPr>
          <p:cNvPr id="1072" name="Oval 653"/>
          <p:cNvSpPr>
            <a:spLocks noChangeArrowheads="1"/>
          </p:cNvSpPr>
          <p:nvPr/>
        </p:nvSpPr>
        <p:spPr bwMode="auto">
          <a:xfrm>
            <a:off x="1773238" y="6900863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21</a:t>
            </a:r>
          </a:p>
        </p:txBody>
      </p:sp>
      <p:sp>
        <p:nvSpPr>
          <p:cNvPr id="1073" name="Oval 654"/>
          <p:cNvSpPr>
            <a:spLocks noChangeArrowheads="1"/>
          </p:cNvSpPr>
          <p:nvPr/>
        </p:nvSpPr>
        <p:spPr bwMode="auto">
          <a:xfrm>
            <a:off x="4149725" y="6877050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22</a:t>
            </a:r>
          </a:p>
        </p:txBody>
      </p:sp>
      <p:sp>
        <p:nvSpPr>
          <p:cNvPr id="1074" name="Oval 655"/>
          <p:cNvSpPr>
            <a:spLocks noChangeArrowheads="1"/>
          </p:cNvSpPr>
          <p:nvPr/>
        </p:nvSpPr>
        <p:spPr bwMode="auto">
          <a:xfrm>
            <a:off x="1052513" y="7029450"/>
            <a:ext cx="21748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23</a:t>
            </a:r>
          </a:p>
        </p:txBody>
      </p:sp>
      <p:sp>
        <p:nvSpPr>
          <p:cNvPr id="1075" name="Oval 656"/>
          <p:cNvSpPr>
            <a:spLocks noChangeArrowheads="1"/>
          </p:cNvSpPr>
          <p:nvPr/>
        </p:nvSpPr>
        <p:spPr bwMode="auto">
          <a:xfrm>
            <a:off x="5445125" y="7812088"/>
            <a:ext cx="21748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000">
                <a:latin typeface="Arial" charset="0"/>
              </a:rPr>
              <a:t>24</a:t>
            </a:r>
          </a:p>
        </p:txBody>
      </p:sp>
      <p:graphicFrame>
        <p:nvGraphicFramePr>
          <p:cNvPr id="1107" name="Group 83"/>
          <p:cNvGraphicFramePr>
            <a:graphicFrameLocks noGrp="1"/>
          </p:cNvGraphicFramePr>
          <p:nvPr/>
        </p:nvGraphicFramePr>
        <p:xfrm>
          <a:off x="260350" y="117475"/>
          <a:ext cx="6481763" cy="1000101"/>
        </p:xfrm>
        <a:graphic>
          <a:graphicData uri="http://schemas.openxmlformats.org/drawingml/2006/table">
            <a:tbl>
              <a:tblPr/>
              <a:tblGrid>
                <a:gridCol w="1525576"/>
                <a:gridCol w="2928958"/>
                <a:gridCol w="2027229"/>
              </a:tblGrid>
              <a:tr h="217488">
                <a:tc rowSpan="3">
                  <a:txBody>
                    <a:bodyPr/>
                    <a:lstStyle/>
                    <a:p>
                      <a:endParaRPr lang="es-MX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</a:p>
                    <a:p>
                      <a:endParaRPr lang="es-E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es-MX" sz="800" b="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Instituto Tecnológico </a:t>
                      </a:r>
                      <a:endParaRPr lang="es-ES" sz="800" b="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r>
                        <a:rPr lang="es-MX" sz="800" b="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de Huejutla</a:t>
                      </a:r>
                      <a:endParaRPr kumimoji="0" lang="es-MX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  <a:cs typeface="Arial" pitchFamily="34" charset="0"/>
                      </a:endParaRPr>
                    </a:p>
                  </a:txBody>
                  <a:tcPr marL="31609" marR="31609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endParaRPr lang="es-MX" sz="60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Nombre del documento: </a:t>
                      </a: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CEDULA DE INSCRIPCIÓN</a:t>
                      </a:r>
                      <a:r>
                        <a:rPr lang="es-MX" sz="1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31609" marR="31609" marT="0" marB="0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0" algn="ctr"/>
                          <a:tab pos="5399088" algn="r"/>
                        </a:tabLst>
                      </a:pPr>
                      <a:r>
                        <a:rPr kumimoji="0" lang="es-MX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Código</a:t>
                      </a:r>
                      <a:r>
                        <a:rPr kumimoji="0" lang="es-E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: </a:t>
                      </a:r>
                      <a:r>
                        <a:rPr kumimoji="0" lang="es-E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711-DP-PO-005-020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31609" marR="31609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Revisión .</a:t>
                      </a: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 4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31609" marR="31609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00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Referencia a la Norma ISO 9001:2008 </a:t>
                      </a:r>
                      <a:endParaRPr lang="es-ES" sz="100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pitchFamily="2" charset="-122"/>
                          <a:cs typeface="Times New Roman" pitchFamily="18" charset="0"/>
                        </a:rPr>
                        <a:t>6.2.1, 6.2.2, 6.4, 7.4.1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31609" marR="31609" marT="0" marB="0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L="31609" marR="31609" marT="0" marB="0" anchor="ctr" horzOverflow="overflow">
                    <a:lnL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4" name="53 Imagen" descr="Descripción: D:\Eladia\LogoITH_Median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1" y="414402"/>
            <a:ext cx="398462" cy="341248"/>
          </a:xfrm>
          <a:prstGeom prst="rect">
            <a:avLst/>
          </a:prstGeom>
          <a:noFill/>
        </p:spPr>
      </p:pic>
      <p:pic>
        <p:nvPicPr>
          <p:cNvPr id="55" name="2 Imagen" descr="LOGO SEP SOBERANA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0648" y="1187624"/>
            <a:ext cx="2160240" cy="932309"/>
          </a:xfrm>
          <a:prstGeom prst="rect">
            <a:avLst/>
          </a:prstGeom>
        </p:spPr>
      </p:pic>
      <p:pic>
        <p:nvPicPr>
          <p:cNvPr id="56" name="Imagen 5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2" y="8539051"/>
            <a:ext cx="709295" cy="3627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104</Words>
  <Application>Microsoft Office PowerPoint</Application>
  <PresentationFormat>Carta (216 x 279 mm)</PresentationFormat>
  <Paragraphs>48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Times New Roman</vt:lpstr>
      <vt:lpstr>Diseño predeterminado</vt:lpstr>
      <vt:lpstr>CorelDRAW</vt:lpstr>
      <vt:lpstr>Presentación de PowerPoint</vt:lpstr>
    </vt:vector>
  </TitlesOfParts>
  <Company>SEP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</dc:creator>
  <cp:lastModifiedBy>Jesus</cp:lastModifiedBy>
  <cp:revision>51</cp:revision>
  <dcterms:created xsi:type="dcterms:W3CDTF">2002-08-30T22:04:43Z</dcterms:created>
  <dcterms:modified xsi:type="dcterms:W3CDTF">2014-12-04T22:05:41Z</dcterms:modified>
</cp:coreProperties>
</file>